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50A83-B232-AA04-E0B2-0DB3B81CC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3B4B8B-8EC0-DC9D-14C7-39EC8FCFD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605E7-7265-6EA2-D0EB-2D84409FA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0EBB0B-2319-6190-EB1D-880B9BF8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352DE2-5110-F838-AB9F-8195ADBA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7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6A7DE-92EF-971F-4030-B8ABE882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59C330-E867-B4DE-242B-C14223F45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5F94EA-EE23-255D-9F14-B9B758394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23589D-021C-CF24-991E-E8E0B0BA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F66B72-38F2-547A-944E-88489F66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35A9917-C35D-1E6B-3466-19F35D7EA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6C791C-C928-696F-E4C6-B49DECA15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802D9C-E6D7-C21F-1F75-C2D4118D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B3FE66-928A-87DF-A49D-367D7426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990E5B-E853-A78B-AD1A-EF8334A9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78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E9A53-A43A-DC9C-7AC9-F2441F53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0EB28F-BB3D-9BA2-F18E-FAB31B780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1C3812-CCC3-E629-B34B-2079DEB8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78F1CD-E790-BDF9-B61B-11B5B726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F3669B-CD22-DF37-87C6-AFAEAA47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41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6BB4E-2A8E-D83D-EA51-249CDA1B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CB97C2-FB80-991E-839C-00FCE0F56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5C4933-EE68-8A31-1145-47E3228F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C9ED77-87AF-1192-CCE4-4AE6297C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30876E-17E4-39DF-883F-CA3C3C29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4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9C020-3346-B359-B3FA-90C7CEB3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E33516-3E42-CA32-8060-F2A16412A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C86EC2-1419-9278-5711-5ABBDC1EE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5A4F2D-4675-968E-CC3C-41411E8A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D60260-31CC-F9F0-F8B9-28C63B5F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21CDF2-E65B-F9A9-DC23-8C91818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73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338B5-088C-BA19-B5F9-D2EF4F8E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A65DE2-2B01-FC8E-1C00-D0DE3A7C7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07A445-D71E-9903-7C5B-2F4E16D65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67A4645-BABA-C159-AEF9-06381240A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10D48B-3673-3C21-AAD7-8D307DEA2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679344-38AB-DF8A-3A9A-805ACE87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F6C6638-86BE-AB07-9262-B6239CC4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E55604-35ED-938D-45FA-4C789EEC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2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4AEF0-08D2-0EB4-6CEC-42839700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D0E5EF-8C61-42D2-E03D-C9AC3178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0F8E96-8BF4-05C1-CB42-05F3191F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B407F7-7575-B594-0D9F-B4FA2E85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74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749191-B719-6A65-11FA-056C02FE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25B2B7-407E-693E-4AD3-708A7EFE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775A7C-84C6-E31D-2BB0-E79FE8B1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86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AF64E-9F9A-E24A-1829-C2DCA02F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88C91-EF6A-4125-D6FB-466B06CA8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7C6B15-49B3-C354-EDCA-604382D3B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E3C4A-3540-C7E1-90E0-D46E96B2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5D33FF-080A-10F1-7F63-07022D27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EE202B-C71E-D7E8-EDC5-689EFE4B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93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4C43C-A9E8-97C2-ED0B-BCEDD444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D6FCB8-3D00-B88C-AA6A-562C17B9E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DD5DF8-0E01-8BE1-B252-88AB7725F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E3F047-BEFF-86A0-540E-9535715D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0CA9E3-B0EE-06A3-EC72-BF707D93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2BC3CA-945B-784B-DC59-34347963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0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2CDD52-32FA-D432-8506-C4FB9FBA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85D2FA-A800-5571-C381-8DD34C4C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70E4B3-CA05-4235-E8DB-F6ED86F9D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574FE-E246-483E-BF5F-924FEF7C2B57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57C7B1-CA2C-8A74-5422-320937599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3D7CCC-CE49-4086-F7CC-A9DA0B5EA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7FBF7-C5FA-41BC-83A4-07DA08FD9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5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1269F-C501-52A7-66FF-706B6968B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368C83-7ACE-9043-E362-90BFDA127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8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8307F-A78B-8FAE-9F31-DD7950D9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zh-TW" b="1" dirty="0"/>
            </a:br>
            <a:r>
              <a:rPr lang="en-US" altLang="zh-TW" b="1" dirty="0"/>
              <a:t>Raphael AI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19C782-E19F-52C6-F812-783271666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https://raphael.app/zh-Hant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553716-0B5A-4170-2FC0-8562E229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2" y="2738717"/>
            <a:ext cx="5877746" cy="31103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04E193-536F-0B09-CE52-EA8CE6FBA1D2}"/>
              </a:ext>
            </a:extLst>
          </p:cNvPr>
          <p:cNvSpPr txBox="1"/>
          <p:nvPr/>
        </p:nvSpPr>
        <p:spPr>
          <a:xfrm>
            <a:off x="6630890" y="642143"/>
            <a:ext cx="48079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Calibri" panose="020F0502020204030204" pitchFamily="34" charset="0"/>
              </a:rPr>
              <a:t>生成</a:t>
            </a:r>
            <a:r>
              <a:rPr lang="en-US" altLang="zh-TW" b="0" i="0" dirty="0">
                <a:effectLst/>
                <a:latin typeface="Calibri" panose="020F0502020204030204" pitchFamily="34" charset="0"/>
              </a:rPr>
              <a:t>: high quality humorous photo in a warm-lit American sports bar / restaurant. in the background a big orange neon sign reads “SNOOTERS”, with busy diners and wooden tables softly blurred by shallow depth of field. in the foreground a Borzoi dog (long narrow face, tall and fluffy) sits upright on a chair like a waiter, wearing an orange and white tank top and shorts with the word “SNOOTERS” printed on the shirt. on the table in front of the dog is a plate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A1E0FF-0AC3-F000-278A-1326E91F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3" y="3962611"/>
            <a:ext cx="4922119" cy="23492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B195EB5-1550-E0D7-F3C4-F2787C1C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44" y="4760386"/>
            <a:ext cx="3966841" cy="20017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0F7B127-4FF1-71F5-6284-95C9D2844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44" y="2993598"/>
            <a:ext cx="5710161" cy="31833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C787BE-4A22-834D-C6B4-86C5714DB53F}"/>
              </a:ext>
            </a:extLst>
          </p:cNvPr>
          <p:cNvSpPr txBox="1"/>
          <p:nvPr/>
        </p:nvSpPr>
        <p:spPr>
          <a:xfrm>
            <a:off x="7037294" y="363070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可支援多國語言，英文效果較好</a:t>
            </a:r>
          </a:p>
        </p:txBody>
      </p:sp>
    </p:spTree>
    <p:extLst>
      <p:ext uri="{BB962C8B-B14F-4D97-AF65-F5344CB8AC3E}">
        <p14:creationId xmlns:p14="http://schemas.microsoft.com/office/powerpoint/2010/main" val="181705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2868C7-B00A-48F9-0411-F67B3309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編輯圖片 加入提示詞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9BC9F09-1D6D-7CCB-D4A3-5009B6A8E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3163" y="3429000"/>
            <a:ext cx="2619668" cy="26196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FBEEBF-E724-81AF-F99C-D29149E5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0" y="1627271"/>
            <a:ext cx="6110657" cy="31115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E1F705F-34D0-2F93-9038-114891EBD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372" y="3428999"/>
            <a:ext cx="2619669" cy="26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1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C8CFD-B355-CA70-DF05-F1D2862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AI studio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EAD29F-3EAE-B6B9-6186-DAE7FD0E0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1C183E-4077-DEAB-C92C-949EED7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54" y="1249625"/>
            <a:ext cx="6032906" cy="48408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6D02A8-845C-6C61-61F2-8737DA6E3EE0}"/>
              </a:ext>
            </a:extLst>
          </p:cNvPr>
          <p:cNvSpPr txBox="1"/>
          <p:nvPr/>
        </p:nvSpPr>
        <p:spPr>
          <a:xfrm>
            <a:off x="8695765" y="169068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Google banana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82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0E345-4816-58A2-38F1-0A3BFDA6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8D706-193D-3F40-ADD2-ED241C47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A988B5-DFF6-5DFD-9B9C-145A6A19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802341"/>
            <a:ext cx="5253318" cy="52533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BB6-4267-649E-843E-939C25F4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65" y="802341"/>
            <a:ext cx="5253318" cy="525331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2BDB03D-8FB5-0319-6951-4697C27F99B7}"/>
              </a:ext>
            </a:extLst>
          </p:cNvPr>
          <p:cNvSpPr txBox="1"/>
          <p:nvPr/>
        </p:nvSpPr>
        <p:spPr>
          <a:xfrm>
            <a:off x="4168589" y="885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+mj-ea"/>
                <a:ea typeface="+mj-ea"/>
              </a:rPr>
              <a:t>圖上的字要是中文，再修正「尾道</a:t>
            </a:r>
            <a:r>
              <a:rPr lang="en-US" altLang="zh-TW" b="0" i="0" dirty="0">
                <a:effectLst/>
                <a:latin typeface="+mj-ea"/>
                <a:ea typeface="+mj-ea"/>
              </a:rPr>
              <a:t>-</a:t>
            </a:r>
            <a:r>
              <a:rPr lang="zh-TW" altLang="en-US" b="0" i="0" dirty="0">
                <a:effectLst/>
                <a:latin typeface="+mj-ea"/>
                <a:ea typeface="+mj-ea"/>
              </a:rPr>
              <a:t>島波海道</a:t>
            </a:r>
            <a:r>
              <a:rPr lang="en-US" altLang="zh-TW" b="0" i="0" dirty="0">
                <a:effectLst/>
                <a:latin typeface="+mj-ea"/>
                <a:ea typeface="+mj-ea"/>
              </a:rPr>
              <a:t>-</a:t>
            </a:r>
            <a:r>
              <a:rPr lang="zh-TW" altLang="en-US" b="0" i="0" dirty="0">
                <a:effectLst/>
                <a:latin typeface="+mj-ea"/>
                <a:ea typeface="+mj-ea"/>
              </a:rPr>
              <a:t>廣島六日遊」行程圖，以日系專業旅遊風格呈現。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884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14EC5-DA94-59AD-9DE4-4DC52A4E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1800" dirty="0"/>
              <a:t>宇宙道奇 </a:t>
            </a:r>
            <a:r>
              <a:rPr lang="en-US" altLang="zh-TW" sz="1800" dirty="0"/>
              <a:t>:</a:t>
            </a:r>
            <a:r>
              <a:rPr lang="zh-TW" altLang="en-US" sz="1800" dirty="0"/>
              <a:t> 絕境山本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03E22-2A31-1308-670B-E9101A325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C25E0D-E80C-B255-82C7-494147B7191F}"/>
              </a:ext>
            </a:extLst>
          </p:cNvPr>
          <p:cNvSpPr txBox="1"/>
          <p:nvPr/>
        </p:nvSpPr>
        <p:spPr>
          <a:xfrm>
            <a:off x="600636" y="227886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https://cyberrevue.com/yamamoto-the-dodgers-clutch-pitcher-in-do-or-die-situations/?fbclid=IwY2xjawOdJJRleHRuA2FlbQIxMABicmlkETF6NnI4T2tKN3M1NGhPWVRyc3J0YwZhcHBfaWQQMjIyMDM5MTc4ODIwMDg5MgABHtwkXQhnwd3odV5NPjVGiU03bu-pvj1n3Ih0CDkSD8jX25ae5cNYHjlMFLSs_aem_MsdjHhqVVjP-DiqiUouX0Q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A9B6A1-CAAF-9E29-8DDA-DC885C1B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202" y="1690688"/>
            <a:ext cx="2879824" cy="3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A5C18-1FFC-9973-D05C-5070EDAE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Nano Banana </a:t>
            </a:r>
            <a:r>
              <a:rPr lang="zh-TW" altLang="en-US" dirty="0"/>
              <a:t>超完整攻略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E6B4E9-DCF2-BC8C-CF4B-0BFC8DDF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https://blog.creatorhome.tw/nano-banana/#%E7%AC%AC%E5%9B%9B%E7%AB%A0%EF%BC%9A%E7%94%9F%E6%88%90%E5%BF%83%E6%B3%95%EF%BC%9Aprompt-%E6%92%B0%E5%AF%AB%E5%BF%83%E6%B3%95%E3%80%81%E5%A6%82%E4%BD%95%E6%8F%90%E5%8D%87%E5%89%B5%E6%84%8F%E8%B7%9F%E8%B3%AA%E6%84%9F%EF%BC%9F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55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534</Words>
  <Application>Microsoft Office PowerPoint</Application>
  <PresentationFormat>寬螢幕</PresentationFormat>
  <Paragraphs>12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PowerPoint 簡報</vt:lpstr>
      <vt:lpstr> Raphael AI</vt:lpstr>
      <vt:lpstr>編輯圖片 加入提示詞</vt:lpstr>
      <vt:lpstr>Google AI studio</vt:lpstr>
      <vt:lpstr>PowerPoint 簡報</vt:lpstr>
      <vt:lpstr>宇宙道奇 : 絕境山本</vt:lpstr>
      <vt:lpstr>Nano Banana 超完整攻略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恩毅 陳</dc:creator>
  <cp:lastModifiedBy>M092040002</cp:lastModifiedBy>
  <cp:revision>2</cp:revision>
  <dcterms:created xsi:type="dcterms:W3CDTF">2025-12-03T13:09:00Z</dcterms:created>
  <dcterms:modified xsi:type="dcterms:W3CDTF">2025-12-03T14:42:58Z</dcterms:modified>
</cp:coreProperties>
</file>